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0" r:id="rId3"/>
    <p:sldId id="271" r:id="rId4"/>
    <p:sldId id="258" r:id="rId5"/>
    <p:sldId id="259" r:id="rId6"/>
    <p:sldId id="260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E08"/>
    <a:srgbClr val="E82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979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29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19529" y="141940"/>
            <a:ext cx="8919883" cy="4504765"/>
          </a:xfrm>
        </p:spPr>
        <p:txBody>
          <a:bodyPr anchor="ctr"/>
          <a:lstStyle>
            <a:lvl1pPr marL="0" indent="0" algn="ctr">
              <a:buNone/>
              <a:defRPr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ctr">
              <a:buNone/>
              <a:defRPr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2pPr>
            <a:lvl3pPr marL="914400" indent="0" algn="ctr">
              <a:buNone/>
              <a:defRPr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3pPr>
            <a:lvl4pPr marL="1371600" indent="0" algn="ctr">
              <a:buNone/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4pPr>
            <a:lvl5pPr marL="1828800" indent="0" algn="ctr">
              <a:buNone/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529" y="293536"/>
            <a:ext cx="8904806" cy="5272445"/>
          </a:xfrm>
        </p:spPr>
        <p:txBody>
          <a:bodyPr anchor="t" anchorCtr="0"/>
          <a:lstStyle>
            <a:lvl1pPr algn="ctr">
              <a:defRPr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2pPr>
            <a:lvl3pPr algn="ctr">
              <a:defRPr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3pPr>
            <a:lvl4pPr algn="ctr"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4pPr>
            <a:lvl5pPr algn="ctr"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7561"/>
            <a:ext cx="8229600" cy="881307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018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07C50-0884-4764-BB75-2FD27C4E8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44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5C9D1-410C-4E6D-8288-9784E50BE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53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fld id="{78757E4C-3ED2-4EE2-968F-D3B2CB8B4792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fld id="{0209F1B0-7617-408A-AE02-31E93B6296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17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3" y="5301762"/>
            <a:ext cx="537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EB2E08"/>
                </a:solidFill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9838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4800" dirty="0"/>
              <a:t>THE ABOMINABLE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3929" y="2921617"/>
            <a:ext cx="583108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spc="-80" dirty="0"/>
              <a:t>to render foul, to cause to be abhorred</a:t>
            </a:r>
          </a:p>
        </p:txBody>
      </p:sp>
    </p:spTree>
    <p:extLst>
      <p:ext uri="{BB962C8B-B14F-4D97-AF65-F5344CB8AC3E}">
        <p14:creationId xmlns:p14="http://schemas.microsoft.com/office/powerpoint/2010/main" val="1440067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Some Abominations Today</a:t>
            </a:r>
          </a:p>
          <a:p>
            <a:pPr algn="l"/>
            <a:r>
              <a:rPr lang="en-US" dirty="0"/>
              <a:t>The proud in heart</a:t>
            </a:r>
          </a:p>
          <a:p>
            <a:pPr algn="l"/>
            <a:r>
              <a:rPr lang="en-US" dirty="0"/>
              <a:t>The one who justifies himself</a:t>
            </a:r>
          </a:p>
          <a:p>
            <a:pPr lvl="1" algn="l"/>
            <a:r>
              <a:rPr lang="en-US" dirty="0"/>
              <a:t>The pious pretender</a:t>
            </a:r>
          </a:p>
          <a:p>
            <a:pPr algn="l"/>
            <a:r>
              <a:rPr lang="en-US" dirty="0"/>
              <a:t>Mixing what is sacred with sin</a:t>
            </a:r>
          </a:p>
          <a:p>
            <a:pPr lvl="1" algn="l"/>
            <a:r>
              <a:rPr lang="en-US" dirty="0"/>
              <a:t>Leaving right to work wrong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Abominable</a:t>
            </a:r>
          </a:p>
        </p:txBody>
      </p:sp>
    </p:spTree>
    <p:extLst>
      <p:ext uri="{BB962C8B-B14F-4D97-AF65-F5344CB8AC3E}">
        <p14:creationId xmlns:p14="http://schemas.microsoft.com/office/powerpoint/2010/main" val="4188010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4800" dirty="0"/>
              <a:t>MURDERERS</a:t>
            </a:r>
          </a:p>
        </p:txBody>
      </p:sp>
    </p:spTree>
    <p:extLst>
      <p:ext uri="{BB962C8B-B14F-4D97-AF65-F5344CB8AC3E}">
        <p14:creationId xmlns:p14="http://schemas.microsoft.com/office/powerpoint/2010/main" val="251785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APPLICATIONS: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Abortion</a:t>
            </a:r>
            <a:br>
              <a:rPr lang="en-US" dirty="0"/>
            </a:br>
            <a:r>
              <a:rPr lang="en-US" sz="3600" dirty="0"/>
              <a:t>Proverbs 6:16-19; Psalm 106:37, 38</a:t>
            </a:r>
          </a:p>
          <a:p>
            <a:pPr marL="0" indent="0">
              <a:buNone/>
            </a:pPr>
            <a:r>
              <a:rPr lang="en-US"/>
              <a:t>Hatred</a:t>
            </a:r>
            <a:br>
              <a:rPr lang="en-US" dirty="0"/>
            </a:br>
            <a:r>
              <a:rPr lang="en-US" sz="3600" dirty="0"/>
              <a:t>1 John 3:15; James 4:1-2</a:t>
            </a:r>
          </a:p>
          <a:p>
            <a:pPr marL="0" indent="0">
              <a:buNone/>
            </a:pPr>
            <a:r>
              <a:rPr lang="en-US" dirty="0"/>
              <a:t>Falling away</a:t>
            </a:r>
            <a:br>
              <a:rPr lang="en-US" dirty="0"/>
            </a:br>
            <a:r>
              <a:rPr lang="en-US" sz="3600" dirty="0"/>
              <a:t>Hebrews 6:6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Murderers</a:t>
            </a:r>
          </a:p>
        </p:txBody>
      </p:sp>
    </p:spTree>
    <p:extLst>
      <p:ext uri="{BB962C8B-B14F-4D97-AF65-F5344CB8AC3E}">
        <p14:creationId xmlns:p14="http://schemas.microsoft.com/office/powerpoint/2010/main" val="1596465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4800" dirty="0"/>
              <a:t>SEXUALLY IMMORAL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031" y="2875085"/>
            <a:ext cx="640080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Proverbs 23:27, 28</a:t>
            </a:r>
            <a:endParaRPr lang="en-US" spc="3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35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“Therefore, having these promises, beloved, let us cleanse ourselves from all filthiness of the flesh and spirit, perfecting holiness in the fear of God.”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Corinthians 7:1</a:t>
            </a:r>
          </a:p>
        </p:txBody>
      </p:sp>
    </p:spTree>
    <p:extLst>
      <p:ext uri="{BB962C8B-B14F-4D97-AF65-F5344CB8AC3E}">
        <p14:creationId xmlns:p14="http://schemas.microsoft.com/office/powerpoint/2010/main" val="204910964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84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Georgia</vt:lpstr>
      <vt:lpstr>Segoe UI</vt:lpstr>
      <vt:lpstr>Segoe UI Black</vt:lpstr>
      <vt:lpstr>Trebuchet MS</vt:lpstr>
      <vt:lpstr>1_Office Theme</vt:lpstr>
      <vt:lpstr>PowerPoint Presentation</vt:lpstr>
      <vt:lpstr>PowerPoint Presentation</vt:lpstr>
      <vt:lpstr>Abominable</vt:lpstr>
      <vt:lpstr>PowerPoint Presentation</vt:lpstr>
      <vt:lpstr>Murderers</vt:lpstr>
      <vt:lpstr>PowerPoint Presentation</vt:lpstr>
      <vt:lpstr>2 Corinthians 7:1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23</cp:revision>
  <dcterms:created xsi:type="dcterms:W3CDTF">2016-11-02T17:25:22Z</dcterms:created>
  <dcterms:modified xsi:type="dcterms:W3CDTF">2016-11-06T21:25:18Z</dcterms:modified>
</cp:coreProperties>
</file>